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2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05" r:id="rId26"/>
    <p:sldId id="300" r:id="rId27"/>
    <p:sldId id="301" r:id="rId28"/>
    <p:sldId id="302" r:id="rId29"/>
    <p:sldId id="304" r:id="rId30"/>
    <p:sldId id="303" r:id="rId31"/>
    <p:sldId id="306" r:id="rId32"/>
    <p:sldId id="307" r:id="rId33"/>
    <p:sldId id="342" r:id="rId34"/>
    <p:sldId id="308" r:id="rId35"/>
    <p:sldId id="341" r:id="rId36"/>
    <p:sldId id="309" r:id="rId37"/>
    <p:sldId id="343" r:id="rId38"/>
    <p:sldId id="334" r:id="rId39"/>
    <p:sldId id="335" r:id="rId40"/>
    <p:sldId id="336" r:id="rId41"/>
    <p:sldId id="337" r:id="rId42"/>
    <p:sldId id="310" r:id="rId43"/>
    <p:sldId id="311" r:id="rId44"/>
    <p:sldId id="312" r:id="rId45"/>
    <p:sldId id="313" r:id="rId46"/>
    <p:sldId id="314" r:id="rId47"/>
    <p:sldId id="340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6" r:id="rId56"/>
    <p:sldId id="322" r:id="rId57"/>
    <p:sldId id="323" r:id="rId58"/>
    <p:sldId id="324" r:id="rId59"/>
    <p:sldId id="325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8" r:id="rId68"/>
    <p:sldId id="339" r:id="rId69"/>
    <p:sldId id="292" r:id="rId70"/>
    <p:sldId id="267" r:id="rId71"/>
  </p:sldIdLst>
  <p:sldSz cx="18288000" cy="10287000"/>
  <p:notesSz cx="6858000" cy="9144000"/>
  <p:embeddedFontLst>
    <p:embeddedFont>
      <p:font typeface="맑은 고딕" panose="020B0503020000020004" pitchFamily="50" charset="-127"/>
      <p:regular r:id="rId73"/>
      <p:bold r:id="rId74"/>
    </p:embeddedFont>
    <p:embeddedFont>
      <p:font typeface="Montserrat Bold" panose="020B0600000101010101" charset="-127"/>
      <p:regular r:id="rId75"/>
    </p:embeddedFont>
    <p:embeddedFont>
      <p:font typeface="Noto Sans" panose="020B0600000101010101" charset="-127"/>
      <p:regular r:id="rId76"/>
    </p:embeddedFont>
    <p:embeddedFont>
      <p:font typeface="Noto Sans Bold" panose="020B0600000101010101" charset="-127"/>
      <p:regular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6400" autoAdjust="0"/>
  </p:normalViewPr>
  <p:slideViewPr>
    <p:cSldViewPr>
      <p:cViewPr>
        <p:scale>
          <a:sx n="66" d="100"/>
          <a:sy n="66" d="100"/>
        </p:scale>
        <p:origin x="1206" y="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929937"/>
              </p:ext>
            </p:extLst>
          </p:nvPr>
        </p:nvGraphicFramePr>
        <p:xfrm>
          <a:off x="10210801" y="2304520"/>
          <a:ext cx="7326085" cy="730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암호화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4-1. </a:t>
            </a:r>
            <a:r>
              <a:rPr lang="ko-KR" altLang="en-US" sz="2000" b="1" dirty="0" smtClean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43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+mj-ea"/>
                <a:ea typeface="+mj-ea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+mj-ea"/>
              <a:ea typeface="+mj-ea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784995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쿠키에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페이지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4-2. </a:t>
            </a:r>
            <a:r>
              <a:rPr lang="ko-KR" altLang="en-US" sz="2000" b="1" dirty="0" smtClean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91593"/>
              </p:ext>
            </p:extLst>
          </p:nvPr>
        </p:nvGraphicFramePr>
        <p:xfrm>
          <a:off x="10210801" y="2304520"/>
          <a:ext cx="7326085" cy="612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418512"/>
            <a:ext cx="5496692" cy="6001588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1973649" y="60973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80283" y="615233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49043" y="63627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8005449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805076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7621427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703266" y="8007572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823713" y="805289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953189" y="7623550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4-3. </a:t>
            </a:r>
            <a:r>
              <a:rPr lang="ko-KR" altLang="en-US" sz="2000" b="1" dirty="0" smtClean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470661"/>
              </p:ext>
            </p:extLst>
          </p:nvPr>
        </p:nvGraphicFramePr>
        <p:xfrm>
          <a:off x="10210801" y="2304520"/>
          <a:ext cx="7326085" cy="6272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4-4. </a:t>
            </a:r>
            <a:r>
              <a:rPr lang="ko-KR" altLang="en-US" sz="2000" b="1" dirty="0" smtClean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7300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휴대폰 인증은 추후 구현 예정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상에 있으면 비밀번호 변경   </a:t>
                      </a:r>
                      <a:r>
                        <a:rPr lang="en-US" altLang="ko-KR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04" y="2418512"/>
            <a:ext cx="5563376" cy="6154009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05014" y="354330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354613" y="402832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929645" y="66935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48307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441289" y="6937870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910538" y="870073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029200" y="87509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267200" y="8191500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299766" y="8200127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ea typeface="+mj-ea"/>
                <a:cs typeface="Montserrat Bold"/>
                <a:sym typeface="Montserrat Bold"/>
              </a:rPr>
              <a:t>4-5. </a:t>
            </a:r>
            <a:r>
              <a:rPr lang="ko-KR" altLang="en-US" sz="2000" b="1" dirty="0" smtClean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332908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4-6.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308229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맞춤 건강 관리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23185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설문지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설문지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81268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설문지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710232"/>
              </p:ext>
            </p:extLst>
          </p:nvPr>
        </p:nvGraphicFramePr>
        <p:xfrm>
          <a:off x="10210801" y="2304520"/>
          <a:ext cx="7326085" cy="508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질병을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설문지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071713"/>
              </p:ext>
            </p:extLst>
          </p:nvPr>
        </p:nvGraphicFramePr>
        <p:xfrm>
          <a:off x="10210801" y="2304520"/>
          <a:ext cx="7326085" cy="508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설문지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210818"/>
              </p:ext>
            </p:extLst>
          </p:nvPr>
        </p:nvGraphicFramePr>
        <p:xfrm>
          <a:off x="10210801" y="2304520"/>
          <a:ext cx="7326085" cy="6250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결과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추천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상세 </a:t>
                      </a:r>
                      <a:r>
                        <a:rPr lang="ko-KR" altLang="en-US" dirty="0" smtClean="0"/>
                        <a:t>화면으로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732250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안심 조회 서비스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제조사 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4-9.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86080"/>
              </p:ext>
            </p:extLst>
          </p:nvPr>
        </p:nvGraphicFramePr>
        <p:xfrm>
          <a:off x="10210801" y="2304520"/>
          <a:ext cx="7326085" cy="508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각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4-10.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442417"/>
              </p:ext>
            </p:extLst>
          </p:nvPr>
        </p:nvGraphicFramePr>
        <p:xfrm>
          <a:off x="10210801" y="2304520"/>
          <a:ext cx="7326085" cy="508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상세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각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4-10.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4-11.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70956"/>
              </p:ext>
            </p:extLst>
          </p:nvPr>
        </p:nvGraphicFramePr>
        <p:xfrm>
          <a:off x="10210801" y="2304520"/>
          <a:ext cx="7326085" cy="71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클릭 시 각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공지사항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4-11.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6908"/>
              </p:ext>
            </p:extLst>
          </p:nvPr>
        </p:nvGraphicFramePr>
        <p:xfrm>
          <a:off x="10210801" y="2304520"/>
          <a:ext cx="7326085" cy="508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새소식을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볼 수 있음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새소식</a:t>
                      </a:r>
                      <a:r>
                        <a:rPr lang="ko-KR" altLang="en-US" baseline="0" dirty="0" smtClean="0"/>
                        <a:t> 상세 내용이 보임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새소식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목록 페이지로 이동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4-12.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55435"/>
              </p:ext>
            </p:extLst>
          </p:nvPr>
        </p:nvGraphicFramePr>
        <p:xfrm>
          <a:off x="10210801" y="2304520"/>
          <a:ext cx="7326085" cy="508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각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4-12.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166524"/>
              </p:ext>
            </p:extLst>
          </p:nvPr>
        </p:nvGraphicFramePr>
        <p:xfrm>
          <a:off x="10210801" y="2304520"/>
          <a:ext cx="7326085" cy="508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상세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각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499905"/>
              </p:ext>
            </p:extLst>
          </p:nvPr>
        </p:nvGraphicFramePr>
        <p:xfrm>
          <a:off x="10210801" y="2304520"/>
          <a:ext cx="7326085" cy="71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고객 센터 공지 사항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클릭 시 각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공지사항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4-13.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591304"/>
              </p:ext>
            </p:extLst>
          </p:nvPr>
        </p:nvGraphicFramePr>
        <p:xfrm>
          <a:off x="10210801" y="2304520"/>
          <a:ext cx="7326085" cy="71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고객 센터 자주 찾는 질문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클릭 시 각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자주 찾는 질문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4-14.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09218"/>
              </p:ext>
            </p:extLst>
          </p:nvPr>
        </p:nvGraphicFramePr>
        <p:xfrm>
          <a:off x="10210801" y="2304520"/>
          <a:ext cx="7326085" cy="78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각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err="1" smtClean="0"/>
                        <a:t>미답변이</a:t>
                      </a:r>
                      <a:r>
                        <a:rPr lang="ko-KR" altLang="en-US" dirty="0" smtClean="0"/>
                        <a:t> 상단으로 올라옴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클릭 시 상세 내용으로 페이지 이동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 답변 완료가 하단으로 </a:t>
                      </a:r>
                      <a:r>
                        <a:rPr lang="ko-KR" altLang="en-US" dirty="0" err="1" smtClean="0"/>
                        <a:t>내려감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클릭 시 상세 내용으로 페이지 이동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4-15. 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56130"/>
              </p:ext>
            </p:extLst>
          </p:nvPr>
        </p:nvGraphicFramePr>
        <p:xfrm>
          <a:off x="10210801" y="2304520"/>
          <a:ext cx="7326085" cy="741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문의 등록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baseline="0" dirty="0" smtClean="0">
                          <a:latin typeface="+mn-lt"/>
                        </a:rPr>
                        <a:t>문의할 제목 입력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조건 충족 시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4-16. 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15551"/>
              </p:ext>
            </p:extLst>
          </p:nvPr>
        </p:nvGraphicFramePr>
        <p:xfrm>
          <a:off x="10210801" y="2304520"/>
          <a:ext cx="7326085" cy="5045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4-17.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912570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메인 화면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로그인시에만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포인트의 정보가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에서 불러와 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4-18.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396744"/>
              </p:ext>
            </p:extLst>
          </p:nvPr>
        </p:nvGraphicFramePr>
        <p:xfrm>
          <a:off x="10210801" y="2304520"/>
          <a:ext cx="7326085" cy="508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개인 정보 확인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개인 정보 확인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+mn-lt"/>
                        </a:rPr>
                        <a:t>이메일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성명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성별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연락처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주소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마케팅 수신 동의 변경 가능</a:t>
                      </a:r>
                      <a:endParaRPr lang="en-US" altLang="ko-KR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4-19.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36287"/>
              </p:ext>
            </p:extLst>
          </p:nvPr>
        </p:nvGraphicFramePr>
        <p:xfrm>
          <a:off x="10210801" y="2304520"/>
          <a:ext cx="7326085" cy="7265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비밀번호 변경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입력한 정보 초기화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위에 조건이 맞으면 비밀번호 수정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4-20.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658189"/>
              </p:ext>
            </p:extLst>
          </p:nvPr>
        </p:nvGraphicFramePr>
        <p:xfrm>
          <a:off x="10210801" y="2304520"/>
          <a:ext cx="7326085" cy="71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이력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미답변이</a:t>
                      </a:r>
                      <a:r>
                        <a:rPr lang="ko-KR" altLang="en-US" dirty="0" smtClean="0"/>
                        <a:t> 상단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답변 완료가 하단으로 표시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클릭 시 상세 내용으로 페이지 이동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 문의 이력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4-21.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4-22.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76500"/>
            <a:ext cx="8354101" cy="6606141"/>
          </a:xfrm>
          <a:prstGeom prst="rect">
            <a:avLst/>
          </a:prstGeom>
        </p:spPr>
      </p:pic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158341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포인트 이력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포인트 이력 날짜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상품 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총 포인트 확인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192535"/>
              </p:ext>
            </p:extLst>
          </p:nvPr>
        </p:nvGraphicFramePr>
        <p:xfrm>
          <a:off x="10210801" y="2304520"/>
          <a:ext cx="7326085" cy="6272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맞춤 건강 설문지 결과표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수정 된 날짜 확인 가능</a:t>
                      </a: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장바구니에 담기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새로한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설문지 결과표로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4-23.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74634"/>
              </p:ext>
            </p:extLst>
          </p:nvPr>
        </p:nvGraphicFramePr>
        <p:xfrm>
          <a:off x="10210801" y="2304520"/>
          <a:ext cx="7326085" cy="71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찜 목록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이미지 클릭 시 상품 상세 페이지로 이동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페이지씩 목록 확인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4-25.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086526"/>
              </p:ext>
            </p:extLst>
          </p:nvPr>
        </p:nvGraphicFramePr>
        <p:xfrm>
          <a:off x="10210801" y="2304520"/>
          <a:ext cx="7326085" cy="71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상품 후기 관리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이미지 클릭 시 상품 상세 페이지로 이동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페이지씩 목록 확인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4-26.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640145"/>
              </p:ext>
            </p:extLst>
          </p:nvPr>
        </p:nvGraphicFramePr>
        <p:xfrm>
          <a:off x="10210801" y="2304520"/>
          <a:ext cx="7326085" cy="79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상품 후기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등록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err="1" smtClean="0"/>
                        <a:t>별점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점</a:t>
                      </a:r>
                      <a:r>
                        <a:rPr lang="en-US" altLang="ko-KR" dirty="0" smtClean="0"/>
                        <a:t>~5</a:t>
                      </a:r>
                      <a:r>
                        <a:rPr lang="ko-KR" altLang="en-US" dirty="0" smtClean="0"/>
                        <a:t>점까지 등록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상품 후기 작성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상품 후기 관리 페이지로 이동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상품 후기 등록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4-27.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193273"/>
              </p:ext>
            </p:extLst>
          </p:nvPr>
        </p:nvGraphicFramePr>
        <p:xfrm>
          <a:off x="10210801" y="2304520"/>
          <a:ext cx="7326085" cy="7147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등록된 상품 후기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후기 작성 목록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클릭 시 상품 상세 페이지로 이동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작성한 상품 후기 내용 수정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작성한 상품 후기 내용 삭제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4-28.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769300"/>
              </p:ext>
            </p:extLst>
          </p:nvPr>
        </p:nvGraphicFramePr>
        <p:xfrm>
          <a:off x="10210801" y="2304520"/>
          <a:ext cx="7326085" cy="79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상품 후기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수정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err="1" smtClean="0"/>
                        <a:t>별점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점</a:t>
                      </a:r>
                      <a:r>
                        <a:rPr lang="en-US" altLang="ko-KR" dirty="0" smtClean="0"/>
                        <a:t>~5</a:t>
                      </a:r>
                      <a:r>
                        <a:rPr lang="ko-KR" altLang="en-US" dirty="0" smtClean="0"/>
                        <a:t>점까지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상품 후기 수정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상품 후기 관리 페이지로 이동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상품 후기 수정</a:t>
                      </a:r>
                      <a:r>
                        <a:rPr lang="ko-KR" altLang="en-US" baseline="0" dirty="0" smtClean="0"/>
                        <a:t>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4-29.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87748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주문 목록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주문한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4-30.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08" y="3738302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7090"/>
              </p:ext>
            </p:extLst>
          </p:nvPr>
        </p:nvGraphicFramePr>
        <p:xfrm>
          <a:off x="10210801" y="2304520"/>
          <a:ext cx="7326085" cy="508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배송 조회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결제한 날짜와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주문 배송 상태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60161" y="4718956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78823" y="47691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495651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60161" y="6276048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78823" y="6326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6513604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4-31.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699950"/>
              </p:ext>
            </p:extLst>
          </p:nvPr>
        </p:nvGraphicFramePr>
        <p:xfrm>
          <a:off x="10210801" y="2304520"/>
          <a:ext cx="7326085" cy="79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주문 취소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주문 취소 하고 싶은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주문 취소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상품 교환 신청</a:t>
                      </a:r>
                      <a:r>
                        <a:rPr lang="ko-KR" altLang="en-US" baseline="0" dirty="0" smtClean="0"/>
                        <a:t>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환불 신청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4-32.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43474"/>
              </p:ext>
            </p:extLst>
          </p:nvPr>
        </p:nvGraphicFramePr>
        <p:xfrm>
          <a:off x="10210801" y="2304520"/>
          <a:ext cx="7326085" cy="79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주문 취소 결과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상품 목록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주문 취소 하고 싶은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주문 취소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상품 후기 관리 페이지로 이동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상품 후기 등록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4-33.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5786"/>
              </p:ext>
            </p:extLst>
          </p:nvPr>
        </p:nvGraphicFramePr>
        <p:xfrm>
          <a:off x="10210801" y="2304520"/>
          <a:ext cx="7326085" cy="79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교환 신청 결과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주문 취소 하고 싶은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주문 취소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상품 후기 관리 페이지로 이동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상품 후기 등록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4-34.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360685"/>
              </p:ext>
            </p:extLst>
          </p:nvPr>
        </p:nvGraphicFramePr>
        <p:xfrm>
          <a:off x="10210801" y="2304520"/>
          <a:ext cx="7326085" cy="79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주문 취소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주문 취소 하고 싶은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주문 취소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상품 후기 관리 페이지로 이동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상품 후기 등록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4-35.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7916571" cy="7283246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510738" y="2230748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29400" y="22809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3024" y="2634792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491719" y="2241365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10381" y="229155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754005" y="2645409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297192" y="348289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15854" y="35330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008722" y="3743964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9955"/>
              </p:ext>
            </p:extLst>
          </p:nvPr>
        </p:nvGraphicFramePr>
        <p:xfrm>
          <a:off x="10210801" y="2304520"/>
          <a:ext cx="7326085" cy="79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환불 내역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 smtClean="0"/>
                        <a:t>한</a:t>
                      </a:r>
                      <a:r>
                        <a:rPr lang="ko-KR" altLang="en-US" dirty="0" smtClean="0"/>
                        <a:t>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주문한 정보가 삭제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4-36.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 smtClean="0">
                <a:solidFill>
                  <a:srgbClr val="FF0000"/>
                </a:solidFill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solidFill>
                <a:srgbClr val="FF0000"/>
              </a:solidFill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056836"/>
              </p:ext>
            </p:extLst>
          </p:nvPr>
        </p:nvGraphicFramePr>
        <p:xfrm>
          <a:off x="10210801" y="2304520"/>
          <a:ext cx="7326085" cy="585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회원 탈퇴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가입한 회원들 대상으로 회원 탈퇴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4-37.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56725"/>
              </p:ext>
            </p:extLst>
          </p:nvPr>
        </p:nvGraphicFramePr>
        <p:xfrm>
          <a:off x="10210801" y="2304520"/>
          <a:ext cx="7326085" cy="79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관리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</a:t>
                      </a:r>
                      <a:r>
                        <a:rPr lang="ko-KR" altLang="en-US" dirty="0" err="1" smtClean="0"/>
                        <a:t>배송지</a:t>
                      </a:r>
                      <a:r>
                        <a:rPr lang="ko-KR" altLang="en-US" dirty="0" smtClean="0"/>
                        <a:t> 변경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주소 필수 조건 충족 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최대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추가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4-38.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774314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마이 페이지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수정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체크박스 클릭 시 기본 배송지로 설정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4-39.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846093" y="6079867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067800" y="5981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6738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5532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5882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4676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867400" y="8108171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676900" y="801000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413625" y="9305834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468115" y="9136483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347465" y="9313279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293490" y="9284613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344773"/>
              </p:ext>
            </p:extLst>
          </p:nvPr>
        </p:nvGraphicFramePr>
        <p:xfrm>
          <a:off x="10210801" y="2304520"/>
          <a:ext cx="7326085" cy="7883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메인 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수량 </a:t>
                      </a:r>
                      <a:r>
                        <a:rPr lang="en-US" altLang="ko-KR" dirty="0" smtClean="0"/>
                        <a:t>-, +,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수량에 따라 상품 금액</a:t>
                      </a:r>
                      <a:r>
                        <a:rPr lang="ko-KR" altLang="en-US" baseline="0" dirty="0" smtClean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상품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개당 포인트 </a:t>
                      </a:r>
                      <a:r>
                        <a:rPr lang="ko-KR" altLang="en-US" dirty="0" err="1" smtClean="0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수량에 따라 합계 </a:t>
                      </a:r>
                      <a:r>
                        <a:rPr lang="ko-KR" altLang="en-US" baseline="0" dirty="0" smtClean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수량에 따라 합계 금액 </a:t>
                      </a:r>
                      <a:r>
                        <a:rPr lang="ko-KR" altLang="en-US" baseline="0" dirty="0" smtClean="0"/>
                        <a:t> 페이지 이동 없이 변경 가능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체크 된 상품의 수량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금액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선택한 상품 삭제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선택한 상품 주문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선택 되어 있지 않아도 전체 상품 주문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4-40.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83268"/>
              </p:ext>
            </p:extLst>
          </p:nvPr>
        </p:nvGraphicFramePr>
        <p:xfrm>
          <a:off x="10210801" y="2304520"/>
          <a:ext cx="7326085" cy="693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로그인 한 회원정보를 구매자 정보에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배송 예정 일자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구매할 상품명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각 수량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상품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개당 포인트 </a:t>
                      </a:r>
                      <a:r>
                        <a:rPr lang="ko-KR" altLang="en-US" dirty="0" err="1" smtClean="0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포인트 적립 예상 포인트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구매할 상품 총 결제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금액 표시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</a:t>
                      </a:r>
                      <a:r>
                        <a:rPr lang="ko-KR" altLang="en-US" baseline="0" dirty="0" smtClean="0"/>
                        <a:t> 저장 되어 있는 </a:t>
                      </a:r>
                      <a:r>
                        <a:rPr lang="ko-KR" altLang="en-US" baseline="0" dirty="0" err="1" smtClean="0"/>
                        <a:t>배송지</a:t>
                      </a:r>
                      <a:r>
                        <a:rPr lang="ko-KR" altLang="en-US" baseline="0" dirty="0" smtClean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4-41.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230,800</a:t>
            </a:r>
            <a:r>
              <a:rPr lang="ko-KR" altLang="en-US" sz="1000" b="1" dirty="0" smtClean="0"/>
              <a:t>원</a:t>
            </a:r>
            <a:endParaRPr lang="ko-KR" altLang="en-US" sz="1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230,800</a:t>
            </a:r>
            <a:r>
              <a:rPr lang="ko-KR" altLang="en-US" sz="500" b="1" dirty="0" smtClean="0"/>
              <a:t>원</a:t>
            </a:r>
            <a:endParaRPr lang="ko-KR" altLang="en-US" sz="500" b="1" dirty="0"/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593419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결제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결제 수단 선택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4-41.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43777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이벤트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화면에서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4-42.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6817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전화 주문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화면에서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4-43. ARS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4101</Words>
  <Application>Microsoft Office PowerPoint</Application>
  <PresentationFormat>사용자 지정</PresentationFormat>
  <Paragraphs>1583</Paragraphs>
  <Slides>70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궁서</vt:lpstr>
      <vt:lpstr>Arial</vt:lpstr>
      <vt:lpstr>Wingdings</vt:lpstr>
      <vt:lpstr>맑은 고딕</vt:lpstr>
      <vt:lpstr>Montserrat Bold</vt:lpstr>
      <vt:lpstr>Noto Sans</vt:lpstr>
      <vt:lpstr>Noto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129</cp:revision>
  <dcterms:created xsi:type="dcterms:W3CDTF">2006-08-16T00:00:00Z</dcterms:created>
  <dcterms:modified xsi:type="dcterms:W3CDTF">2024-11-08T09:01:28Z</dcterms:modified>
  <dc:identifier>DAGVqzAQSq4</dc:identifier>
</cp:coreProperties>
</file>